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Chinese Comparison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Period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New Orleans Madi Gra Festival 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428874"/>
            <a:ext cx="106870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The Madi Gra Festival Was Tuesday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 February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17 It Is A Huge Festival that happens every year and it 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latest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about 2 weeks long. Madi Grs is where hundreds of people listen to 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Orleans music and dance get drunk party wear bead and have fun in the new Orleans atmosphere 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with</a:t>
            </a:r>
          </a:p>
          <a:p>
            <a:pPr>
              <a:spcBef>
                <a:spcPct val="0"/>
              </a:spcBef>
            </a:pP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great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food around you and happy 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people. Many nationalities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from all 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over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come to </a:t>
            </a:r>
            <a:r>
              <a:rPr lang="en-US" sz="24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celebrate </a:t>
            </a:r>
            <a:r>
              <a:rPr lang="en-US" sz="2400" cap="all" dirty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this festival</a:t>
            </a:r>
            <a:r>
              <a:rPr lang="en-US" sz="3600" cap="all" dirty="0" smtClean="0">
                <a:ln w="3175" cmpd="sng"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en-US" sz="3600" cap="all" dirty="0">
              <a:ln w="3175" cmpd="sng"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233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Festival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5826" y="2200276"/>
            <a:ext cx="104013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HAIS Celebrated The Chinese festival every Chinese class period performed a song and danced and we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als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o had food and different Chinese snacks to buy for $ 1. I saw the different types of Chinese dances.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8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Similarity in both events was people enjoyed the food and activities and in both events people learn more about the culture around them.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859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differences in the events is culture,food,dress attire , and the events happening in the festivals.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868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Both festivals are full with food and game activities culture and many other aspects. People enjoy the festivals every year and I think it is important for these two festival's to continue informing people of there great culture.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3234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1166</TotalTime>
  <Words>143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Chinese Comparison Project </vt:lpstr>
      <vt:lpstr>New Orleans Madi Gra Festival </vt:lpstr>
      <vt:lpstr>Chinese Festival</vt:lpstr>
      <vt:lpstr>Similarities </vt:lpstr>
      <vt:lpstr>Differences </vt:lpstr>
      <vt:lpstr>Conclusion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Comparison Project</dc:title>
  <dc:creator>Lowe, Dominique</dc:creator>
  <cp:lastModifiedBy>Lowe, Dominique</cp:lastModifiedBy>
  <cp:revision>6</cp:revision>
  <dcterms:created xsi:type="dcterms:W3CDTF">2015-03-12T18:26:28Z</dcterms:created>
  <dcterms:modified xsi:type="dcterms:W3CDTF">2015-03-13T13:52:47Z</dcterms:modified>
</cp:coreProperties>
</file>